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F7F15-1950-4A54-9267-F466473CDE01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FE1B7-A9F5-49A4-8C5E-D87CBDAFE8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F7F15-1950-4A54-9267-F466473CDE01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FE1B7-A9F5-49A4-8C5E-D87CBDAFE8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F7F15-1950-4A54-9267-F466473CDE01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FE1B7-A9F5-49A4-8C5E-D87CBDAFE8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F7F15-1950-4A54-9267-F466473CDE01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FE1B7-A9F5-49A4-8C5E-D87CBDAFE8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F7F15-1950-4A54-9267-F466473CDE01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FE1B7-A9F5-49A4-8C5E-D87CBDAFE8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F7F15-1950-4A54-9267-F466473CDE01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FE1B7-A9F5-49A4-8C5E-D87CBDAFE8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F7F15-1950-4A54-9267-F466473CDE01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FE1B7-A9F5-49A4-8C5E-D87CBDAFE8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F7F15-1950-4A54-9267-F466473CDE01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FE1B7-A9F5-49A4-8C5E-D87CBDAFE8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F7F15-1950-4A54-9267-F466473CDE01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FE1B7-A9F5-49A4-8C5E-D87CBDAFE8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F7F15-1950-4A54-9267-F466473CDE01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FE1B7-A9F5-49A4-8C5E-D87CBDAFE8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F7F15-1950-4A54-9267-F466473CDE01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FE1B7-A9F5-49A4-8C5E-D87CBDAFE8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F7F15-1950-4A54-9267-F466473CDE01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FE1B7-A9F5-49A4-8C5E-D87CBDAFE84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Decision Support System </a:t>
            </a:r>
            <a:r>
              <a:rPr lang="en-US" dirty="0" smtClean="0"/>
              <a:t>– DSS</a:t>
            </a:r>
            <a:br>
              <a:rPr lang="en-US" dirty="0" smtClean="0"/>
            </a:br>
            <a:r>
              <a:rPr lang="en-US" dirty="0" err="1" smtClean="0"/>
              <a:t>Dr.G</a:t>
            </a:r>
            <a:r>
              <a:rPr lang="en-US" dirty="0" smtClean="0"/>
              <a:t>. </a:t>
            </a:r>
            <a:r>
              <a:rPr lang="en-US" dirty="0" err="1" smtClean="0"/>
              <a:t>Sivanesan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Associate Professor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584"/>
            <a:ext cx="9144000" cy="686158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584"/>
            <a:ext cx="9144000" cy="686158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72" y="0"/>
            <a:ext cx="913922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d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72" y="0"/>
            <a:ext cx="913922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584"/>
            <a:ext cx="9144000" cy="686158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584"/>
            <a:ext cx="9144000" cy="68615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72" y="0"/>
            <a:ext cx="913922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72" y="0"/>
            <a:ext cx="913922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72" y="0"/>
            <a:ext cx="913922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72" y="0"/>
            <a:ext cx="913922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72" y="0"/>
            <a:ext cx="913922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72" y="0"/>
            <a:ext cx="9139227" cy="6629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584"/>
            <a:ext cx="9144000" cy="686158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72" y="0"/>
            <a:ext cx="9139227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</Words>
  <Application>Microsoft Office PowerPoint</Application>
  <PresentationFormat>On-screen Show (4:3)</PresentationFormat>
  <Paragraphs>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Decision Support System – DSS Dr.G. Sivanesan Associate Professor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DSS</dc:title>
  <dc:creator>Siva</dc:creator>
  <cp:lastModifiedBy>SIVA</cp:lastModifiedBy>
  <cp:revision>3</cp:revision>
  <dcterms:created xsi:type="dcterms:W3CDTF">2019-09-18T04:08:12Z</dcterms:created>
  <dcterms:modified xsi:type="dcterms:W3CDTF">2023-04-08T10:24:42Z</dcterms:modified>
</cp:coreProperties>
</file>